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1088" y="1285860"/>
            <a:ext cx="8062912" cy="2786082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Развитие фонематических представлений, навыков, звукового анализа и синтеза.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4357694"/>
            <a:ext cx="8062912" cy="1752600"/>
          </a:xfrm>
        </p:spPr>
        <p:txBody>
          <a:bodyPr/>
          <a:lstStyle/>
          <a:p>
            <a:r>
              <a:rPr lang="ru-RU" b="1" dirty="0" smtClean="0"/>
              <a:t>Подготовила воспитатель </a:t>
            </a:r>
          </a:p>
          <a:p>
            <a:r>
              <a:rPr lang="ru-RU" b="1" dirty="0" smtClean="0"/>
              <a:t>ГБДОУ </a:t>
            </a:r>
            <a:r>
              <a:rPr lang="ru-RU" b="1" dirty="0" err="1" smtClean="0"/>
              <a:t>д</a:t>
            </a:r>
            <a:r>
              <a:rPr lang="en-US" b="1" dirty="0" smtClean="0"/>
              <a:t>/</a:t>
            </a:r>
            <a:r>
              <a:rPr lang="ru-RU" b="1" dirty="0" smtClean="0"/>
              <a:t>с №26</a:t>
            </a:r>
          </a:p>
          <a:p>
            <a:r>
              <a:rPr lang="ru-RU" b="1" dirty="0" smtClean="0"/>
              <a:t>Сергеева О.Л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Игра  «Урожай».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Цели. Продолжаем учить ребенка подбирать слова с заданным звуком, определять место звука в слове, твердость и мягкость согласного. Оборудование: изображение грузовой машины.</a:t>
            </a:r>
          </a:p>
          <a:p>
            <a:r>
              <a:rPr lang="ru-RU" dirty="0" smtClean="0"/>
              <a:t>Ход игры. Ребенок вспоминает, чем занимаются сельские жители осенью, какая техника помогает им в уборке урожая и как этот урожай готовят для хранения зимой. Рассматриваем картинку. Ребенку дается задание подумать, какой урожай пезет эта машина: в названии должен быть звук </a:t>
            </a:r>
            <a:r>
              <a:rPr lang="ru-RU" b="1" dirty="0" smtClean="0"/>
              <a:t>М</a:t>
            </a:r>
            <a:r>
              <a:rPr lang="ru-RU" dirty="0" smtClean="0"/>
              <a:t> </a:t>
            </a:r>
            <a:r>
              <a:rPr lang="ru-RU" i="1" dirty="0" smtClean="0"/>
              <a:t>(морковь, помидоры). </a:t>
            </a:r>
            <a:r>
              <a:rPr lang="ru-RU" dirty="0" smtClean="0"/>
              <a:t>Ребенок называет место </a:t>
            </a:r>
            <a:r>
              <a:rPr lang="ru-RU" b="1" dirty="0" smtClean="0"/>
              <a:t>М</a:t>
            </a:r>
            <a:r>
              <a:rPr lang="ru-RU" dirty="0" smtClean="0"/>
              <a:t> в слове, дает характеристику звуку — твердый он или мягкий.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Игра «Ослик».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Цели. Продолжаем учить ребенка </a:t>
            </a:r>
            <a:r>
              <a:rPr lang="ru-RU" dirty="0" err="1" smtClean="0"/>
              <a:t>звуко-буквенному</a:t>
            </a:r>
            <a:r>
              <a:rPr lang="ru-RU" dirty="0" smtClean="0"/>
              <a:t> анализу и синтезу слов на примере слова  </a:t>
            </a:r>
            <a:r>
              <a:rPr lang="ru-RU" dirty="0" err="1" smtClean="0"/>
              <a:t>Иа</a:t>
            </a:r>
            <a:r>
              <a:rPr lang="ru-RU" dirty="0" smtClean="0"/>
              <a:t>. Учим писать слово и зарисовывать его звуковую схему. Закрепляем правильное написание букв И </a:t>
            </a:r>
            <a:r>
              <a:rPr lang="ru-RU" dirty="0" err="1" smtClean="0"/>
              <a:t>и</a:t>
            </a:r>
            <a:r>
              <a:rPr lang="ru-RU" dirty="0" smtClean="0"/>
              <a:t>, А </a:t>
            </a:r>
            <a:r>
              <a:rPr lang="ru-RU" dirty="0" err="1" smtClean="0"/>
              <a:t>а</a:t>
            </a:r>
            <a:r>
              <a:rPr lang="ru-RU" dirty="0" smtClean="0"/>
              <a:t>. Учим узнавать их среди других букв и знаков.</a:t>
            </a:r>
          </a:p>
          <a:p>
            <a:r>
              <a:rPr lang="ru-RU" dirty="0" smtClean="0"/>
              <a:t>Оборудование: изображение ослика, лист для совершения </a:t>
            </a:r>
            <a:r>
              <a:rPr lang="ru-RU" dirty="0" err="1" smtClean="0"/>
              <a:t>звуко-буквенного</a:t>
            </a:r>
            <a:r>
              <a:rPr lang="ru-RU" dirty="0" smtClean="0"/>
              <a:t> анализа, слогового анализа, цветные карандаши</a:t>
            </a:r>
          </a:p>
          <a:p>
            <a:r>
              <a:rPr lang="ru-RU" dirty="0" smtClean="0"/>
              <a:t>Ход игры. Ребенок рассматривает картинку и называет нарисованное животное (ослик). Нужно раскрасить ослика, рассказать, какой он; вспомнить, как кричит ослик. Проводим </a:t>
            </a:r>
            <a:r>
              <a:rPr lang="ru-RU" dirty="0" err="1" smtClean="0"/>
              <a:t>звуко-буквенный</a:t>
            </a:r>
            <a:r>
              <a:rPr lang="ru-RU" dirty="0" smtClean="0"/>
              <a:t> анализ слова </a:t>
            </a:r>
            <a:r>
              <a:rPr lang="ru-RU" dirty="0" err="1" smtClean="0"/>
              <a:t>Иа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Зарисовываем звуковые схемы (закрашивает красным цветом две клетки — гласные звуки).</a:t>
            </a:r>
            <a:r>
              <a:rPr lang="ru-RU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Игра «Собачка и корова».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Цели. Знакомим ребенка со слогом-слиянием и слогом  </a:t>
            </a:r>
            <a:r>
              <a:rPr lang="ru-RU" dirty="0" err="1" smtClean="0"/>
              <a:t>неслиянием</a:t>
            </a:r>
            <a:r>
              <a:rPr lang="ru-RU" dirty="0" smtClean="0"/>
              <a:t>. Учим анализировать, синтезировать и сравнивать эти типы слогов на примере слогов АМ, МУ. Знакомим с твердым слиянием. Учим зарисовывать схемы слогов.</a:t>
            </a:r>
          </a:p>
          <a:p>
            <a:r>
              <a:rPr lang="ru-RU" dirty="0" smtClean="0"/>
              <a:t>Оборудование: картинки , изображающие собаку, которая  хочет съесть печенье, мычащую корову, синий и красный карандаши, лист для написания схемы слов.</a:t>
            </a:r>
          </a:p>
          <a:p>
            <a:r>
              <a:rPr lang="ru-RU" dirty="0" smtClean="0"/>
              <a:t>Ход игры. Рассмотрев картинки, ребенок объясняет, что делает каждое из животных. Предлагаем подумать, какие звуки может издавать при этом собака (АМ!). Проводится </a:t>
            </a:r>
            <a:r>
              <a:rPr lang="ru-RU" dirty="0" err="1" smtClean="0"/>
              <a:t>звуко-буквенный</a:t>
            </a:r>
            <a:r>
              <a:rPr lang="ru-RU" dirty="0" smtClean="0"/>
              <a:t> анализ этого слова. Ребенок зарисовывает звуковую схему (первая клетка красная, вторая синяя — твердый согласный). А как мычит корова? (МУ! — слог произносится длительно.) Подводим ребенка к тому, что подобный слог будет слиянием, причем твердым, так как звук М в нем твердый.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i="1" dirty="0" smtClean="0"/>
              <a:t>Игра «Где слово, а где звук?»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813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Цель: уточнение понятий "слово", "звук".</a:t>
            </a:r>
          </a:p>
          <a:p>
            <a:r>
              <a:rPr lang="ru-RU" dirty="0" smtClean="0"/>
              <a:t>Оборудование: карточка, изображающая объекты, которые издают звуки.</a:t>
            </a:r>
          </a:p>
          <a:p>
            <a:r>
              <a:rPr lang="ru-RU" dirty="0" smtClean="0"/>
              <a:t>Ход игры: произнести сначала звуки, которые могут издавать изображённые объекты, а затем слова (названия картинок). Несколько раз чередовать задания до закрепления понятий "слово", "звук".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429132"/>
            <a:ext cx="315408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Игра «Хлопни, если услышишь звук 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Цель: развитие фонематического слуха.</a:t>
            </a:r>
          </a:p>
          <a:p>
            <a:r>
              <a:rPr lang="ru-RU" dirty="0" smtClean="0"/>
              <a:t>Ход выполнения задания: педагог произносит слова, дети хлопают, если услышат заданный звук.</a:t>
            </a:r>
          </a:p>
          <a:p>
            <a:r>
              <a:rPr lang="ru-RU" dirty="0" smtClean="0"/>
              <a:t>Речевой материал: улей, конфеты, утюг, утята, окно, умывальник, удав, дом.</a:t>
            </a:r>
          </a:p>
          <a:p>
            <a:r>
              <a:rPr lang="ru-RU" dirty="0" smtClean="0"/>
              <a:t>материал: утка, ухо, утро, умный, улица, узкий, уж, утренник, удочка, уксус, учебник, усы, утюг, уголок, удав, укус, уплыл, урожай, умывальник, удобный, упал, увез, улетел, узор, укроп, уголок, урожай. Примечание: сначала взрослый предлагает слова с начальным звуком У в ударной пози­ции, затем в безударной.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i="1" dirty="0" smtClean="0"/>
              <a:t>Игра «Где находится звук?»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определение в словах первого гласного звука (У).</a:t>
            </a:r>
          </a:p>
          <a:p>
            <a:r>
              <a:rPr lang="ru-RU" dirty="0" smtClean="0"/>
              <a:t>Ход игры: назвать первый звук в словах. При затруднениях обратить внимание ребенка на символ звука 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i="1" dirty="0" smtClean="0"/>
              <a:t>Игра «Какой звук последний?»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Цель: определение в словах последнего гласного звука (А, У, И, О, Ы).</a:t>
            </a:r>
          </a:p>
          <a:p>
            <a:r>
              <a:rPr lang="ru-RU" dirty="0" smtClean="0"/>
              <a:t>Ход игры: назвать в каждом услышанном слове последний гласный звук. Затем показать соответствующую слову схему.</a:t>
            </a:r>
          </a:p>
          <a:p>
            <a:r>
              <a:rPr lang="ru-RU" dirty="0" smtClean="0"/>
              <a:t>Речевой материал: голова, конфеты, иду, скамейка, ручка, лейка,  майка,    окно, крикну, закружу, пальто, кино, обниму, отойду, давно, крыло, отойди, спроси, огоньки, кубики, книжки,  пироги,  лопаты, букеты, лимоны, игра, стена, назови,   шапка, нитка, ленты, назову, скажу,  ухожу, причешу.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Игра «Повтори три слова сразу и не ошибись ни разу».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Цель: развитие фонематического слуха.</a:t>
            </a:r>
          </a:p>
          <a:p>
            <a:r>
              <a:rPr lang="ru-RU" dirty="0" smtClean="0"/>
              <a:t>Ход игры: ребенок повторяет за педагогом три слова подряд.</a:t>
            </a:r>
          </a:p>
          <a:p>
            <a:r>
              <a:rPr lang="ru-RU" dirty="0" smtClean="0"/>
              <a:t>Речевой материал: сок-сом-сон, </a:t>
            </a:r>
            <a:r>
              <a:rPr lang="ru-RU" dirty="0" err="1" smtClean="0"/>
              <a:t>стол-сток-стоп</a:t>
            </a:r>
            <a:r>
              <a:rPr lang="ru-RU" dirty="0" smtClean="0"/>
              <a:t>, оса-лиса-роса, фикус-минус-вирус, фокус-глобус-автобус, носок-песок-кусок, маска-каска-пляска, весы-носы-усы, кокос-покос-насос.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i="1" dirty="0" smtClean="0"/>
              <a:t>Игра «Какой звук лишний?»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закрепление знаний о звуке [X], закрепление знаний о гласных и согласных, умение их различать.</a:t>
            </a:r>
          </a:p>
          <a:p>
            <a:r>
              <a:rPr lang="ru-RU" dirty="0" smtClean="0"/>
              <a:t>Ход игры: педагог называет буквы по порядку, ребенок определяет среди них лишнюю и объясняет, почему именно эта буква лишняя. </a:t>
            </a:r>
          </a:p>
          <a:p>
            <a:r>
              <a:rPr lang="ru-RU" dirty="0" smtClean="0"/>
              <a:t>Речевой материал: [а], [о], [</a:t>
            </a:r>
            <a:r>
              <a:rPr lang="ru-RU" dirty="0" err="1" smtClean="0"/>
              <a:t>х</a:t>
            </a:r>
            <a:r>
              <a:rPr lang="ru-RU" dirty="0" smtClean="0"/>
              <a:t>], [у], [</a:t>
            </a:r>
            <a:r>
              <a:rPr lang="ru-RU" dirty="0" err="1" smtClean="0"/>
              <a:t>ы</a:t>
            </a:r>
            <a:r>
              <a:rPr lang="ru-RU" dirty="0" smtClean="0"/>
              <a:t>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i="1" dirty="0" smtClean="0"/>
              <a:t>Игра «Найди лишнее слово».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Цель: развитие фонематического слуха, уметь различать слова похожие по звуковому составу.</a:t>
            </a:r>
          </a:p>
          <a:p>
            <a:r>
              <a:rPr lang="ru-RU" dirty="0" smtClean="0"/>
              <a:t>Ход игры: педагог предлагает послушать ряд слов, найти в нем и назвать то слово, которое отличается от остальных.</a:t>
            </a:r>
          </a:p>
          <a:p>
            <a:r>
              <a:rPr lang="ru-RU" dirty="0" smtClean="0"/>
              <a:t>Речевой материал:</a:t>
            </a:r>
          </a:p>
          <a:p>
            <a:r>
              <a:rPr lang="ru-RU" dirty="0" smtClean="0"/>
              <a:t>Ком- ком- кот- ком, канава –</a:t>
            </a:r>
            <a:r>
              <a:rPr lang="ru-RU" dirty="0" err="1" smtClean="0"/>
              <a:t>канава</a:t>
            </a:r>
            <a:r>
              <a:rPr lang="ru-RU" dirty="0" smtClean="0"/>
              <a:t>- какао- канава, утенок- утенок- утенок-котенок, будка- буква- будка- будка, винт- винт- бинт-  винт, минута –монета -минута- минута, буфет- букет- буфет- буфет, билет- балет- балет- балет, дудка –будка –</a:t>
            </a:r>
            <a:r>
              <a:rPr lang="ru-RU" dirty="0" err="1" smtClean="0"/>
              <a:t>будка</a:t>
            </a:r>
            <a:r>
              <a:rPr lang="ru-RU" dirty="0" smtClean="0"/>
              <a:t>- </a:t>
            </a:r>
            <a:r>
              <a:rPr lang="ru-RU" dirty="0" err="1" smtClean="0"/>
              <a:t>будка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Игра «Наоборот».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Цель: дифференциация </a:t>
            </a:r>
            <a:r>
              <a:rPr lang="ru-RU" dirty="0" err="1" smtClean="0"/>
              <a:t>звонких-глухих</a:t>
            </a:r>
            <a:r>
              <a:rPr lang="ru-RU" dirty="0" smtClean="0"/>
              <a:t> согласных.</a:t>
            </a:r>
          </a:p>
          <a:p>
            <a:r>
              <a:rPr lang="ru-RU" dirty="0" smtClean="0"/>
              <a:t>Ход выполнения задания: дети встают вкруг. Логопед бросает мяч и называет слог со звонким звуком, а ребенок, возвращая ему мяч, называет слог с глухим звуком</a:t>
            </a:r>
            <a:r>
              <a:rPr lang="ru-RU" b="1" i="1" dirty="0" smtClean="0"/>
              <a:t> (за — </a:t>
            </a:r>
            <a:r>
              <a:rPr lang="ru-RU" b="1" i="1" dirty="0" err="1" smtClean="0"/>
              <a:t>са</a:t>
            </a:r>
            <a:r>
              <a:rPr lang="ru-RU" b="1" i="1" dirty="0" smtClean="0"/>
              <a:t>, ба — па, ту — </a:t>
            </a:r>
            <a:r>
              <a:rPr lang="ru-RU" b="1" i="1" dirty="0" err="1" smtClean="0"/>
              <a:t>ду</a:t>
            </a:r>
            <a:r>
              <a:rPr lang="ru-RU" b="1" i="1" dirty="0" smtClean="0"/>
              <a:t>, го — ко, </a:t>
            </a:r>
            <a:r>
              <a:rPr lang="ru-RU" b="1" i="1" dirty="0" err="1" smtClean="0"/>
              <a:t>жа</a:t>
            </a:r>
            <a:r>
              <a:rPr lang="ru-RU" b="1" i="1" dirty="0" smtClean="0"/>
              <a:t> — ша</a:t>
            </a:r>
            <a:r>
              <a:rPr lang="ru-RU" dirty="0" smtClean="0"/>
              <a:t> и т. д.).</a:t>
            </a:r>
          </a:p>
          <a:p>
            <a:r>
              <a:rPr lang="ru-RU" dirty="0" smtClean="0"/>
              <a:t>На столе лежат таблички со слогами, а рядом два почтовых ящика: красный и синий. Дети должны взять со стола таблич­ку с теми слогами, которые они называли во время игры, и рас­пределить их таким образом, чтобы в красный почтовый ящик попали слоги со звонкими звуками, а в синий — с глухими.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1059</Words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Развитие фонематических представлений, навыков, звукового анализа и синтеза.</vt:lpstr>
      <vt:lpstr>Игра «Где слово, а где звук?»</vt:lpstr>
      <vt:lpstr>Игра «Хлопни, если услышишь звук У»</vt:lpstr>
      <vt:lpstr>Игра «Где находится звук?»</vt:lpstr>
      <vt:lpstr>Игра «Какой звук последний?»</vt:lpstr>
      <vt:lpstr>Игра «Повтори три слова сразу и не ошибись ни разу».</vt:lpstr>
      <vt:lpstr>Игра «Какой звук лишний?»</vt:lpstr>
      <vt:lpstr>Игра «Найди лишнее слово».</vt:lpstr>
      <vt:lpstr>Игра «Наоборот».</vt:lpstr>
      <vt:lpstr>Игра  «Урожай».</vt:lpstr>
      <vt:lpstr>Игра «Ослик».</vt:lpstr>
      <vt:lpstr>Игра «Собачка и корова».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фонематических представлений, навыков, звукового анализа и синтеза.</dc:title>
  <dc:creator>Сергей Сергей</dc:creator>
  <cp:lastModifiedBy>Сергей Сергей</cp:lastModifiedBy>
  <cp:revision>1</cp:revision>
  <dcterms:created xsi:type="dcterms:W3CDTF">2015-05-17T21:07:06Z</dcterms:created>
  <dcterms:modified xsi:type="dcterms:W3CDTF">2015-05-17T21:13:50Z</dcterms:modified>
</cp:coreProperties>
</file>